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  <p:embeddedFont>
      <p:font typeface="PT Sans Narrow"/>
      <p:regular r:id="rId18"/>
      <p:bold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TSansNarrow-bold.fntdata"/><Relationship Id="rId6" Type="http://schemas.openxmlformats.org/officeDocument/2006/relationships/slide" Target="slides/slide1.xml"/><Relationship Id="rId18" Type="http://schemas.openxmlformats.org/officeDocument/2006/relationships/font" Target="fonts/PTSansNarrow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b1b5c744b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b1b5c744b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b2714ec2b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b2714ec2b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b2714ec2b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b2714ec2b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b2714ec2b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b2714ec2b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b2714ec2b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b2714ec2b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b2714ec2b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b2714ec2b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b2714ec2b6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b2714ec2b6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Update 2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Sarang Deb Saha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 from last week’s presentation-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25"/>
            <a:ext cx="7051874" cy="36993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4909450" y="1045275"/>
            <a:ext cx="43998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OSGR</a:t>
            </a: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b="1"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rdnance</a:t>
            </a: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urvey </a:t>
            </a:r>
            <a:r>
              <a:rPr b="1"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N</a:t>
            </a: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ational </a:t>
            </a:r>
            <a:r>
              <a:rPr b="1"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</a:t>
            </a: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rid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8313" y="1767742"/>
            <a:ext cx="2862074" cy="2866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Paper referred: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Khanum, H., Garg, A. and Faheem, M.I., 2023. Accident severity prediction modeling for road safety using random forest algorithm: an analysis of Indian highways. F1000Research, 12, p.494.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2140850"/>
            <a:ext cx="4540795" cy="246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6900" y="2064650"/>
            <a:ext cx="4313301" cy="246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data: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1266325"/>
            <a:ext cx="87045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23"/>
              <a:t>Data on road accidents from selected stretches of highways was obtained from the Concessionaires of the National</a:t>
            </a:r>
            <a:endParaRPr sz="232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323"/>
              <a:t>Highways Authority of India (NHAI) for two projects: Pune-Solapur and Bengal (BAEL) Section. For the</a:t>
            </a:r>
            <a:r>
              <a:rPr b="1" lang="en" sz="2323"/>
              <a:t> Pune-Solapur</a:t>
            </a:r>
            <a:endParaRPr b="1" sz="232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323"/>
              <a:t>Section of NH-9</a:t>
            </a:r>
            <a:r>
              <a:rPr lang="en" sz="2323"/>
              <a:t>, which is located between km. 144/400 and km. 249/000 in the state of Maharashtra, accident dates from</a:t>
            </a:r>
            <a:endParaRPr sz="232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323"/>
              <a:t>2013 to 2018 </a:t>
            </a:r>
            <a:r>
              <a:rPr lang="en" sz="2323"/>
              <a:t>were used. For the Six-Laning of </a:t>
            </a:r>
            <a:r>
              <a:rPr b="1" lang="en" sz="2323"/>
              <a:t>Barwa-Adda-Panagarh Section of NH-2</a:t>
            </a:r>
            <a:r>
              <a:rPr lang="en" sz="2323"/>
              <a:t>, which includes Panagarh Bypass</a:t>
            </a:r>
            <a:endParaRPr sz="232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323"/>
              <a:t>and is located in the States of Jharkhand and West Bengal Stretch, accident dates from </a:t>
            </a:r>
            <a:r>
              <a:rPr b="1" lang="en" sz="2323"/>
              <a:t>2015 to 2019</a:t>
            </a:r>
            <a:r>
              <a:rPr lang="en" sz="2323"/>
              <a:t> were used for the</a:t>
            </a:r>
            <a:endParaRPr sz="232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323"/>
              <a:t>stretch between km 398.240 and km 521.120. The raw data was subject to exploratory data analysis, as detailed in the</a:t>
            </a:r>
            <a:endParaRPr sz="232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323"/>
              <a:t>following section.</a:t>
            </a:r>
            <a:endParaRPr sz="2323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1397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Information: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76" y="694700"/>
            <a:ext cx="4008324" cy="430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1975" y="2185525"/>
            <a:ext cx="4417700" cy="113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3257 instances of road accidents and i</a:t>
            </a:r>
            <a:r>
              <a:rPr lang="en"/>
              <a:t>n general, the model frequently predicts a severity index of 2 for accidents, even when the observed values are distinct.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This may indicate a bias in the model, possibly as a result of an imbalance in the training dataset, in which severity index 2 occurs more frequently than other categories.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Random Forest Classifier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RF classifier model predicted the severity of traffic accidents with an overall accuracy of 67% on the training set and approximately 41.47% on the test set.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Added models to the existing work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Random Forest Classifier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AdaBoost Classifier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XGBoost Classifier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SVM (Support Vector Machines)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SVM Classifier implemented performed better than the </a:t>
            </a:r>
            <a:r>
              <a:rPr lang="en"/>
              <a:t>aforementioned</a:t>
            </a:r>
            <a:r>
              <a:rPr lang="en"/>
              <a:t> Random Forest model.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Using the same GridSearchCV method for hyperparameter tuning it gave a 45.17% accuracy on the test set.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